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Segoe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7E200"/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8572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981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3819-36D2-4391-80E1-A785BD84A54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kern="1200" dirty="0" smtClean="0">
          <a:solidFill>
            <a:srgbClr val="C00000"/>
          </a:solidFill>
          <a:effectLst/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</a:t>
            </a:r>
            <a:r>
              <a:rPr lang="ru-RU" dirty="0" smtClean="0"/>
              <a:t>дед- участник </a:t>
            </a:r>
            <a:r>
              <a:rPr lang="ru-RU" dirty="0" smtClean="0"/>
              <a:t>Великой Отечественной войны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Куриненко</a:t>
            </a: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ван Савельевич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Мой дед, </a:t>
            </a:r>
            <a:r>
              <a:rPr lang="ru-RU" sz="1600" dirty="0" err="1" smtClean="0"/>
              <a:t>Куриненко</a:t>
            </a:r>
            <a:r>
              <a:rPr lang="ru-RU" sz="1600" dirty="0" smtClean="0"/>
              <a:t> </a:t>
            </a:r>
            <a:r>
              <a:rPr lang="ru-RU" sz="1600" dirty="0" smtClean="0"/>
              <a:t>Иван </a:t>
            </a:r>
            <a:r>
              <a:rPr lang="ru-RU" sz="1600" dirty="0" smtClean="0"/>
              <a:t>Савельевич, родился  </a:t>
            </a:r>
            <a:r>
              <a:rPr lang="ru-RU" sz="1600" dirty="0" smtClean="0"/>
              <a:t>14.03.1926 </a:t>
            </a:r>
            <a:r>
              <a:rPr lang="ru-RU" sz="1600" dirty="0" smtClean="0"/>
              <a:t>года. Всю свою молодость прожил в селе Орловец, Черкасской области, Украина.</a:t>
            </a:r>
          </a:p>
          <a:p>
            <a:r>
              <a:rPr lang="ru-RU" sz="1600" dirty="0" smtClean="0"/>
              <a:t>Родители деда были крестьяне, </a:t>
            </a:r>
            <a:r>
              <a:rPr lang="ru-RU" sz="1600" dirty="0"/>
              <a:t>к</a:t>
            </a:r>
            <a:r>
              <a:rPr lang="ru-RU" sz="1600" dirty="0" smtClean="0"/>
              <a:t>оторые имели свои фруктовые сады. Поэтому </a:t>
            </a:r>
          </a:p>
          <a:p>
            <a:r>
              <a:rPr lang="ru-RU" sz="1600" dirty="0"/>
              <a:t>и</a:t>
            </a:r>
            <a:r>
              <a:rPr lang="ru-RU" sz="1600" dirty="0" smtClean="0"/>
              <a:t>зо всех сил дед старалс</a:t>
            </a:r>
            <a:r>
              <a:rPr lang="ru-RU" sz="1600" dirty="0" smtClean="0"/>
              <a:t>я получить образование и быть грамотным. Проживая </a:t>
            </a:r>
          </a:p>
          <a:p>
            <a:r>
              <a:rPr lang="ru-RU" sz="1600" dirty="0" smtClean="0"/>
              <a:t>В селе, он закончил десять классов, т.е. </a:t>
            </a:r>
            <a:r>
              <a:rPr lang="ru-RU" sz="1600" dirty="0" smtClean="0"/>
              <a:t>среднюю школу. Когда началась война,</a:t>
            </a:r>
          </a:p>
          <a:p>
            <a:r>
              <a:rPr lang="ru-RU" sz="1600" dirty="0" smtClean="0"/>
              <a:t>В 1941 году, деду на тот момент было пятнадцать лет. Трудно было в то время.</a:t>
            </a:r>
          </a:p>
          <a:p>
            <a:r>
              <a:rPr lang="ru-RU" sz="1600" dirty="0" smtClean="0"/>
              <a:t>В селе мужчин осталось очень мало. Одни женщины и старики, и поэтому всю мужскую работу выполняли такие подростки, как мой дед. Пахали землю, убирали урожай, делали всё, что требовалось</a:t>
            </a:r>
            <a:endParaRPr lang="ru-RU" sz="1600" dirty="0" smtClean="0"/>
          </a:p>
          <a:p>
            <a:r>
              <a:rPr lang="ru-RU" sz="1600" dirty="0" smtClean="0"/>
              <a:t>Когда деду исполнилось восемнадцать лет, он был </a:t>
            </a:r>
            <a:r>
              <a:rPr lang="ru-RU" sz="1600" dirty="0" smtClean="0"/>
              <a:t>призван на войну </a:t>
            </a:r>
            <a:r>
              <a:rPr lang="ru-RU" sz="1600" dirty="0" err="1" smtClean="0"/>
              <a:t>Городищенским</a:t>
            </a:r>
            <a:r>
              <a:rPr lang="ru-RU" sz="1600" dirty="0" smtClean="0"/>
              <a:t> районным </a:t>
            </a:r>
            <a:r>
              <a:rPr lang="ru-RU" sz="1600" dirty="0" smtClean="0"/>
              <a:t>военкоматом, </a:t>
            </a:r>
            <a:r>
              <a:rPr lang="ru-RU" sz="1600" dirty="0" smtClean="0"/>
              <a:t>в апреле </a:t>
            </a:r>
            <a:r>
              <a:rPr lang="ru-RU" sz="1600" dirty="0" smtClean="0"/>
              <a:t>1944 </a:t>
            </a:r>
            <a:r>
              <a:rPr lang="ru-RU" sz="1600" dirty="0" smtClean="0"/>
              <a:t>года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Свою службы отец начал в 13-м отдельном учебном полку, в качестве курсанта минометного отделения</a:t>
            </a:r>
            <a:r>
              <a:rPr lang="ru-RU" sz="2000" dirty="0" smtClean="0"/>
              <a:t>. 26 июня 1944 года деду присвоили звание – сержант. </a:t>
            </a:r>
            <a:r>
              <a:rPr lang="ru-RU" sz="2000" dirty="0" smtClean="0"/>
              <a:t>После, в октябре 1944, года был направлен в 440 стрелковый полк, 2-ой минометной роты.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582" y="2283874"/>
            <a:ext cx="4038600" cy="301648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54939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422695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октября 1944 года по май 1945 года участвовал в Великой Отечественной войне в составе 440 стрелкового полка, командиром минометного отделения.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54939"/>
            <a:ext cx="4038600" cy="301648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7152" y="2276403"/>
            <a:ext cx="3817366" cy="2952328"/>
          </a:xfrm>
        </p:spPr>
      </p:pic>
    </p:spTree>
    <p:extLst>
      <p:ext uri="{BB962C8B-B14F-4D97-AF65-F5344CB8AC3E}">
        <p14:creationId xmlns:p14="http://schemas.microsoft.com/office/powerpoint/2010/main" val="285048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феврале 1945 года был контужен. В связи с этим в июле 1945 года переведен в 82 стрелковую  дивизию, в которой прослужил до апреля 1947 </a:t>
            </a:r>
            <a:r>
              <a:rPr lang="ru-RU" sz="2000" dirty="0" smtClean="0"/>
              <a:t>года, в качестве писаря. У деда был каллиграфический почерк.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4939"/>
            <a:ext cx="4038600" cy="301648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54939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173466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 моего </a:t>
            </a:r>
            <a:r>
              <a:rPr lang="ru-RU" dirty="0" smtClean="0"/>
              <a:t>деда: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5050" y="1290589"/>
            <a:ext cx="5111750" cy="38180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Медали</a:t>
            </a:r>
            <a:r>
              <a:rPr lang="ru-RU" dirty="0" smtClean="0"/>
              <a:t>: </a:t>
            </a:r>
          </a:p>
          <a:p>
            <a:r>
              <a:rPr lang="ru-RU" sz="1600" dirty="0" smtClean="0"/>
              <a:t>«За отвагу»</a:t>
            </a:r>
          </a:p>
          <a:p>
            <a:r>
              <a:rPr lang="ru-RU" sz="1600" dirty="0" smtClean="0"/>
              <a:t>«За победу над Германией»</a:t>
            </a:r>
          </a:p>
          <a:p>
            <a:r>
              <a:rPr lang="ru-RU" sz="1600" dirty="0" smtClean="0"/>
              <a:t>«За освобождение Варшавы»</a:t>
            </a:r>
          </a:p>
          <a:p>
            <a:r>
              <a:rPr lang="ru-RU" sz="1600" dirty="0" smtClean="0"/>
              <a:t>«За взятие Берлина»</a:t>
            </a:r>
          </a:p>
          <a:p>
            <a:r>
              <a:rPr lang="ru-RU" sz="1600" dirty="0" smtClean="0"/>
              <a:t>« Победа и слава»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Орден</a:t>
            </a:r>
            <a:r>
              <a:rPr lang="ru-RU" dirty="0" smtClean="0"/>
              <a:t> </a:t>
            </a:r>
          </a:p>
          <a:p>
            <a:r>
              <a:rPr lang="ru-RU" sz="1600" dirty="0" smtClean="0"/>
              <a:t>«Великой Отечественной войны </a:t>
            </a:r>
            <a:r>
              <a:rPr lang="en-US" sz="1600" dirty="0" smtClean="0"/>
              <a:t>II </a:t>
            </a:r>
            <a:r>
              <a:rPr lang="ru-RU" sz="1600" dirty="0" smtClean="0"/>
              <a:t>степени»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39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15 июня 1950 года на основании Постановления Совета министров СССР, от 28 января, был отправлен на военную базу </a:t>
            </a:r>
            <a:r>
              <a:rPr lang="ru-RU" sz="2000" smtClean="0"/>
              <a:t>№ 1226, </a:t>
            </a:r>
            <a:r>
              <a:rPr lang="ru-RU" sz="2000" dirty="0" smtClean="0"/>
              <a:t>где служил до 4 августа 1954 года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7"/>
            <a:ext cx="3960440" cy="309634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54939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3618676999"/>
      </p:ext>
    </p:extLst>
  </p:cSld>
  <p:clrMapOvr>
    <a:masterClrMapping/>
  </p:clrMapOvr>
</p:sld>
</file>

<file path=ppt/theme/theme1.xml><?xml version="1.0" encoding="utf-8"?>
<a:theme xmlns:a="http://schemas.openxmlformats.org/drawingml/2006/main" name="9_23feb_2010_3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22CA641-D919-405E-9B48-AEFCD0F3CB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к 23 февраля сo звездой и георгиевской лентой</Template>
  <TotalTime>101</TotalTime>
  <Words>322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</vt:lpstr>
      <vt:lpstr>Segoe Light</vt:lpstr>
      <vt:lpstr>9_23feb_2010_3011</vt:lpstr>
      <vt:lpstr>Мой дед- участник Великой Отечественной войны</vt:lpstr>
      <vt:lpstr>Презентация PowerPoint</vt:lpstr>
      <vt:lpstr>Свою службы отец начал в 13-м отдельном учебном полку, в качестве курсанта минометного отделения. 26 июня 1944 года деду присвоили звание – сержант. После, в октябре 1944, года был направлен в 440 стрелковый полк, 2-ой минометной роты.</vt:lpstr>
      <vt:lpstr>С октября 1944 года по май 1945 года участвовал в Великой Отечественной войне в составе 440 стрелкового полка, командиром минометного отделения.</vt:lpstr>
      <vt:lpstr>В феврале 1945 года был контужен. В связи с этим в июле 1945 года переведен в 82 стрелковую  дивизию, в которой прослужил до апреля 1947 года, в качестве писаря. У деда был каллиграфический почерк.</vt:lpstr>
      <vt:lpstr>Награды  моего деда:</vt:lpstr>
      <vt:lpstr>15 июня 1950 года на основании Постановления Совета министров СССР, от 28 января, был отправлен на военную базу № 1226, где служил до 4 августа 1954 года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дедушка- ветеран Великой отечественной войны</dc:title>
  <dc:subject>Шаблон оформления</dc:subject>
  <dc:creator>admin</dc:creator>
  <cp:keywords/>
  <dc:description>Корпорация Майкрософт
Шаблон оформления</dc:description>
  <cp:lastModifiedBy>Светлана Липодат</cp:lastModifiedBy>
  <cp:revision>14</cp:revision>
  <dcterms:created xsi:type="dcterms:W3CDTF">2014-05-13T14:11:04Z</dcterms:created>
  <dcterms:modified xsi:type="dcterms:W3CDTF">2015-04-10T15:03:02Z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TC103899639990</vt:lpwstr>
  </property>
</Properties>
</file>