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70" r:id="rId2"/>
    <p:sldId id="262" r:id="rId3"/>
    <p:sldId id="265" r:id="rId4"/>
    <p:sldId id="257" r:id="rId5"/>
    <p:sldId id="266" r:id="rId6"/>
    <p:sldId id="264" r:id="rId7"/>
    <p:sldId id="267" r:id="rId8"/>
    <p:sldId id="263" r:id="rId9"/>
    <p:sldId id="268" r:id="rId10"/>
    <p:sldId id="269" r:id="rId11"/>
    <p:sldId id="259" r:id="rId12"/>
    <p:sldId id="271" r:id="rId13"/>
    <p:sldId id="256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FF0000"/>
    <a:srgbClr val="800000"/>
    <a:srgbClr val="CC0000"/>
    <a:srgbClr val="FF5050"/>
    <a:srgbClr val="AB1515"/>
    <a:srgbClr val="B01AA9"/>
    <a:srgbClr val="994A31"/>
    <a:srgbClr val="AE46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4CD094-9167-4D01-93F4-E87E2BC655F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446523-8D76-41CE-B93C-2DB855167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448272"/>
          </a:xfrm>
        </p:spPr>
        <p:txBody>
          <a:bodyPr/>
          <a:lstStyle/>
          <a:p>
            <a:pPr algn="ctr"/>
            <a:r>
              <a:rPr lang="ru-RU" sz="7200" dirty="0" smtClean="0"/>
              <a:t>«Рассказ о ветеране Великой Отечественной войны»</a:t>
            </a:r>
            <a:endParaRPr lang="ru-RU" sz="7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4653136"/>
            <a:ext cx="7924800" cy="180020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выполнил: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«А»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«Гимназия №18»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г.Магнитогорск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Анисимов Тимофей</a:t>
            </a:r>
          </a:p>
          <a:p>
            <a:endParaRPr lang="ru-RU" sz="4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рассказа бабушки, я знаю, что у деда было три медали, но у нас осталась только одна «За боевые заслуги» за №1171644, к сожалению мы не знаем какие были те две медали, за что вручили эту, но  я думаю, что это возможно выяснить.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beda1945.su/upld/photoes/frontoviki/ac16a0b92cc8b9342b9b72bc568d8a67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1115616" y="404664"/>
            <a:ext cx="7029450" cy="5272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604448" cy="432048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600" dirty="0" smtClean="0"/>
              <a:t>Мой дед, как и миллионы солдат защищал нашу Родину от фашистов, для того чтобы мы жили в свободной стране. Я счастлив, что мой прапрадед вернулся живой с той страшной войны, рад что МЫ победили врага! Я горжусь нашим народом, который стойко и храбро защищал свою Родину, воевал за мирное небо над головой, смело рвался в бой во имя будущего. Я горжусь своей великой и непобедимой страной, Россией!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имати\Pictures\Image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09698" cy="496855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80920" cy="1296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фото мои прапрабабушка Анна  и прапрадед Дмитрий.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18.privet.ru/lr/0a1215cb0050c277ecbb22b211388619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9376" r="9376"/>
          <a:stretch>
            <a:fillRect/>
          </a:stretch>
        </p:blipFill>
        <p:spPr bwMode="auto">
          <a:xfrm>
            <a:off x="0" y="0"/>
            <a:ext cx="9144000" cy="7851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980728"/>
            <a:ext cx="4355976" cy="23042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июня 1941</a:t>
            </a:r>
            <a:r>
              <a:rPr lang="ru-RU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 мая 1945г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020.radikal.ru/i707/1301/cb/7a8791c72a41.gif"/>
          <p:cNvPicPr>
            <a:picLocks noGrp="1" noChangeAspect="1" noChangeArrowheads="1" noCrop="1"/>
          </p:cNvPicPr>
          <p:nvPr>
            <p:ph type="pic" idx="4294967295"/>
          </p:nvPr>
        </p:nvPicPr>
        <p:blipFill>
          <a:blip r:embed="rId3" cstate="print"/>
          <a:srcRect t="3797" b="3797"/>
          <a:stretch>
            <a:fillRect/>
          </a:stretch>
        </p:blipFill>
        <p:spPr bwMode="auto">
          <a:xfrm>
            <a:off x="6015038" y="3644900"/>
            <a:ext cx="3128962" cy="2890838"/>
          </a:xfrm>
          <a:prstGeom prst="rect">
            <a:avLst/>
          </a:prstGeom>
          <a:noFill/>
        </p:spPr>
      </p:pic>
      <p:pic>
        <p:nvPicPr>
          <p:cNvPr id="7172" name="Picture 4" descr="http://img0.liveinternet.ru/images/attach/c/2/74/223/74223610_4d1e8d921e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4257675" cy="6096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5486400" cy="566738"/>
          </a:xfrm>
        </p:spPr>
        <p:txBody>
          <a:bodyPr>
            <a:noAutofit/>
          </a:bodyPr>
          <a:lstStyle/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1941-</a:t>
            </a:r>
            <a:br>
              <a:rPr lang="ru-RU" sz="9600" dirty="0" smtClean="0"/>
            </a:br>
            <a:r>
              <a:rPr lang="ru-RU" sz="9600" dirty="0" smtClean="0"/>
              <a:t>1945</a:t>
            </a:r>
            <a:endParaRPr lang="ru-RU" sz="9600" dirty="0"/>
          </a:p>
        </p:txBody>
      </p:sp>
      <p:pic>
        <p:nvPicPr>
          <p:cNvPr id="6148" name="Picture 4" descr="http://pda.mgsv.org/data/Articles/Photo/106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5088565" cy="381642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611" y="3031544"/>
            <a:ext cx="5486400" cy="8048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Bookman Old Style" pitchFamily="18" charset="0"/>
                <a:cs typeface="BrowalliaUPC" pitchFamily="34" charset="-34"/>
              </a:rPr>
              <a:t>Никто не забыт, ничто не забыто</a:t>
            </a:r>
            <a:endParaRPr lang="ru-RU" sz="4800" b="1" dirty="0">
              <a:latin typeface="Bookman Old Style" pitchFamily="18" charset="0"/>
              <a:cs typeface="BrowalliaUPC" pitchFamily="34" charset="-34"/>
            </a:endParaRPr>
          </a:p>
        </p:txBody>
      </p:sp>
      <p:pic>
        <p:nvPicPr>
          <p:cNvPr id="6146" name="Picture 2" descr="http://im1-tub-ru.yandex.net/i?id=101326007-4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74512">
            <a:off x="5148064" y="4293096"/>
            <a:ext cx="3168352" cy="2121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Book Antiqua" pitchFamily="18" charset="0"/>
              </a:rPr>
              <a:t>Мой прапрадедушка Щербаков Дмитрий Матвеевич (1903-1982гг.) прошёл всю Великую Отечественную войну рядовым пехоты. Он был призван на фронт в возрасте 38 лет осенью 1941 года из Белорецка, где работал в шахте, а вернулся домой только глубокой осенью 1945 года. 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Это единственная сохранившаяся военная  фотография                    </a:t>
            </a:r>
            <a:br>
              <a:rPr lang="ru-RU" sz="2800" dirty="0" smtClean="0"/>
            </a:br>
            <a:r>
              <a:rPr lang="ru-RU" sz="2800" dirty="0" smtClean="0"/>
              <a:t>( мой дед на снимке слева) </a:t>
            </a:r>
            <a:endParaRPr lang="ru-RU" sz="2800" dirty="0"/>
          </a:p>
        </p:txBody>
      </p:sp>
      <p:pic>
        <p:nvPicPr>
          <p:cNvPr id="3073" name="Picture 1" descr="C:\Users\Тимати\Pictures\Image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4468"/>
            <a:ext cx="8645360" cy="5648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Я очень мало знаю о дедушке, но из рассказов моей бабушки, его внучки следует, что он был ранен и контужен в бою. Взрывом снаряда их нескольких солдат оглушило и засыпало землей и те, кто откапывали их после боя не верили что кто-то выжил. Дед долго лежал в госпитале, а после выписки был поваром на полевой кухне.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upload.wikimedia.org/wikipedia/commons/d/d1/Bundesarchiv_Bild_101I-216-0444-09%2C_Russland%2C_Nachschubeinhe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744416" cy="2494718"/>
          </a:xfrm>
          <a:prstGeom prst="rect">
            <a:avLst/>
          </a:prstGeom>
          <a:noFill/>
        </p:spPr>
      </p:pic>
      <p:pic>
        <p:nvPicPr>
          <p:cNvPr id="10242" name="Picture 2" descr="http://im4-tub-ru.yandex.net/i?id=140827244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5256584" cy="3600401"/>
          </a:xfrm>
          <a:prstGeom prst="rect">
            <a:avLst/>
          </a:prstGeom>
          <a:noFill/>
        </p:spPr>
      </p:pic>
      <p:pic>
        <p:nvPicPr>
          <p:cNvPr id="10244" name="Picture 4" descr="http://pohodd.ru/gal/d/25481-2/20090620-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3693470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09120"/>
            <a:ext cx="8229600" cy="187220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Я так же знаю, дед Дмитрий принимал участие в форсировании Днепра в 1943 года. Уже после войны в их деревне показывали военный фильм, с сюжетом переправы через Днепр и дед Дмитрий несколько раз ходил смотреть его, плакал и говорил, что так и было. Было страшно. Всё вокруг взрывалось, гибли люди…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Фотодокументы:</a:t>
            </a:r>
            <a:endParaRPr lang="ru-RU" sz="14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444208" y="1484784"/>
            <a:ext cx="2344288" cy="3733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Потери советских войск составили 373000 убитыми, более 1 000 000 ранеными; 5000 подбитых танков, больше тысячи сбитых самолетов. Битва за Днепр стала редким примером масштабного и быстрого форсирования широкой водной преграды при ожесточенном сопротивлении крупных сил противника.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332656"/>
            <a:ext cx="2197224" cy="1066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Форсирование  Днепра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(26.08-20.12. 1943г.)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s48.radikal.ru/i122/0901/03/e900c86d13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6275820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krcenter.com/!FilesRepository/Photogallery/_NETGAL1/f03b9285-b531-4c8a-963b-fc270cc52784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7247" r="7247"/>
          <a:stretch>
            <a:fillRect/>
          </a:stretch>
        </p:blipFill>
        <p:spPr bwMode="auto">
          <a:xfrm>
            <a:off x="323528" y="332656"/>
            <a:ext cx="3427699" cy="3168352"/>
          </a:xfrm>
          <a:prstGeom prst="rect">
            <a:avLst/>
          </a:prstGeom>
          <a:noFill/>
        </p:spPr>
      </p:pic>
      <p:pic>
        <p:nvPicPr>
          <p:cNvPr id="6" name="Picture 4" descr="http://waralbum.ru/show/31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668" y="3212976"/>
            <a:ext cx="5062765" cy="3261868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465</TotalTime>
  <Words>264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«Рассказ о ветеране Великой Отечественной войны»</vt:lpstr>
      <vt:lpstr>      1941- 1945</vt:lpstr>
      <vt:lpstr>Мой прапрадедушка Щербаков Дмитрий Матвеевич (1903-1982гг.) прошёл всю Великую Отечественную войну рядовым пехоты. Он был призван на фронт в возрасте 38 лет осенью 1941 года из Белорецка, где работал в шахте, а вернулся домой только глубокой осенью 1945 года. </vt:lpstr>
      <vt:lpstr>Это единственная сохранившаяся военная  фотография                     ( мой дед на снимке слева) </vt:lpstr>
      <vt:lpstr>Я очень мало знаю о дедушке, но из рассказов моей бабушки, его внучки следует, что он был ранен и контужен в бою. Взрывом снаряда их нескольких солдат оглушило и засыпало землей и те, кто откапывали их после боя не верили что кто-то выжил. Дед долго лежал в госпитале, а после выписки был поваром на полевой кухне.</vt:lpstr>
      <vt:lpstr>Слайд 6</vt:lpstr>
      <vt:lpstr>Я так же знаю, дед Дмитрий принимал участие в форсировании Днепра в 1943 года. Уже после войны в их деревне показывали военный фильм, с сюжетом переправы через Днепр и дед Дмитрий несколько раз ходил смотреть его, плакал и говорил, что так и было. Было страшно. Всё вокруг взрывалось, гибли люди…</vt:lpstr>
      <vt:lpstr>Форсирование  Днепра  (26.08-20.12. 1943г.)</vt:lpstr>
      <vt:lpstr>Слайд 9</vt:lpstr>
      <vt:lpstr>    Из рассказа бабушки, я знаю, что у деда было три медали, но у нас осталась только одна «За боевые заслуги» за №1171644, к сожалению мы не знаем какие были те две медали, за что вручили эту, но  я думаю, что это возможно выяснить. </vt:lpstr>
      <vt:lpstr>Слайд 11</vt:lpstr>
      <vt:lpstr>    Мой дед, как и миллионы солдат защищал нашу Родину от фашистов, для того чтобы мы жили в свободной стране. Я счастлив, что мой прапрадед вернулся живой с той страшной войны, рад что МЫ победили врага! Я горжусь нашим народом, который стойко и храбро защищал свою Родину, воевал за мирное небо над головой, смело рвался в бой во имя будущего. Я горжусь своей великой и непобедимой страной, Россией!  </vt:lpstr>
      <vt:lpstr>На фото мои прапрабабушка Анна  и прапрадед Дмитрий.</vt:lpstr>
      <vt:lpstr>Слайд 14</vt:lpstr>
      <vt:lpstr>22 июня 1941- 9 мая 1945г.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Тимати</dc:creator>
  <cp:lastModifiedBy>Пользователь</cp:lastModifiedBy>
  <cp:revision>54</cp:revision>
  <dcterms:created xsi:type="dcterms:W3CDTF">2014-02-19T14:18:31Z</dcterms:created>
  <dcterms:modified xsi:type="dcterms:W3CDTF">2015-04-13T16:10:14Z</dcterms:modified>
</cp:coreProperties>
</file>